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71" r:id="rId6"/>
    <p:sldId id="272" r:id="rId7"/>
    <p:sldId id="274" r:id="rId8"/>
    <p:sldId id="275" r:id="rId9"/>
    <p:sldId id="276" r:id="rId10"/>
    <p:sldId id="277" r:id="rId11"/>
    <p:sldId id="27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Wilson" userId="3b2c9835-1954-4166-8df9-f906753e7b15" providerId="ADAL" clId="{74E0F7B1-567E-45B6-ACF5-EDAEAC3D1EF6}"/>
    <pc:docChg chg="undo custSel addSld delSld modSld sldOrd">
      <pc:chgData name="Samantha Wilson" userId="3b2c9835-1954-4166-8df9-f906753e7b15" providerId="ADAL" clId="{74E0F7B1-567E-45B6-ACF5-EDAEAC3D1EF6}" dt="2024-01-19T09:17:01.096" v="1682" actId="20577"/>
      <pc:docMkLst>
        <pc:docMk/>
      </pc:docMkLst>
      <pc:sldChg chg="del">
        <pc:chgData name="Samantha Wilson" userId="3b2c9835-1954-4166-8df9-f906753e7b15" providerId="ADAL" clId="{74E0F7B1-567E-45B6-ACF5-EDAEAC3D1EF6}" dt="2024-01-19T07:46:56.454" v="236" actId="2696"/>
        <pc:sldMkLst>
          <pc:docMk/>
          <pc:sldMk cId="2250828456" sldId="256"/>
        </pc:sldMkLst>
      </pc:sldChg>
      <pc:sldChg chg="del">
        <pc:chgData name="Samantha Wilson" userId="3b2c9835-1954-4166-8df9-f906753e7b15" providerId="ADAL" clId="{74E0F7B1-567E-45B6-ACF5-EDAEAC3D1EF6}" dt="2024-01-19T07:47:02.515" v="238" actId="2696"/>
        <pc:sldMkLst>
          <pc:docMk/>
          <pc:sldMk cId="1143060448" sldId="257"/>
        </pc:sldMkLst>
      </pc:sldChg>
      <pc:sldChg chg="del">
        <pc:chgData name="Samantha Wilson" userId="3b2c9835-1954-4166-8df9-f906753e7b15" providerId="ADAL" clId="{74E0F7B1-567E-45B6-ACF5-EDAEAC3D1EF6}" dt="2024-01-19T07:46:59.387" v="237" actId="2696"/>
        <pc:sldMkLst>
          <pc:docMk/>
          <pc:sldMk cId="950249715" sldId="258"/>
        </pc:sldMkLst>
      </pc:sldChg>
      <pc:sldChg chg="del">
        <pc:chgData name="Samantha Wilson" userId="3b2c9835-1954-4166-8df9-f906753e7b15" providerId="ADAL" clId="{74E0F7B1-567E-45B6-ACF5-EDAEAC3D1EF6}" dt="2024-01-19T07:46:53.587" v="235" actId="2696"/>
        <pc:sldMkLst>
          <pc:docMk/>
          <pc:sldMk cId="2768268452" sldId="259"/>
        </pc:sldMkLst>
      </pc:sldChg>
      <pc:sldChg chg="addSp delSp modSp del mod">
        <pc:chgData name="Samantha Wilson" userId="3b2c9835-1954-4166-8df9-f906753e7b15" providerId="ADAL" clId="{74E0F7B1-567E-45B6-ACF5-EDAEAC3D1EF6}" dt="2024-01-19T07:39:39.987" v="35" actId="2696"/>
        <pc:sldMkLst>
          <pc:docMk/>
          <pc:sldMk cId="2079217369" sldId="260"/>
        </pc:sldMkLst>
        <pc:spChg chg="mod">
          <ac:chgData name="Samantha Wilson" userId="3b2c9835-1954-4166-8df9-f906753e7b15" providerId="ADAL" clId="{74E0F7B1-567E-45B6-ACF5-EDAEAC3D1EF6}" dt="2024-01-19T07:38:10.754" v="31" actId="20577"/>
          <ac:spMkLst>
            <pc:docMk/>
            <pc:sldMk cId="2079217369" sldId="260"/>
            <ac:spMk id="2" creationId="{038B704D-7256-49D3-B990-0ABB061D77E0}"/>
          </ac:spMkLst>
        </pc:spChg>
        <pc:spChg chg="add mod">
          <ac:chgData name="Samantha Wilson" userId="3b2c9835-1954-4166-8df9-f906753e7b15" providerId="ADAL" clId="{74E0F7B1-567E-45B6-ACF5-EDAEAC3D1EF6}" dt="2024-01-19T07:37:49.942" v="14" actId="478"/>
          <ac:spMkLst>
            <pc:docMk/>
            <pc:sldMk cId="2079217369" sldId="260"/>
            <ac:spMk id="4" creationId="{48D8C80A-8700-475E-B088-88D4669685C8}"/>
          </ac:spMkLst>
        </pc:spChg>
        <pc:spChg chg="del">
          <ac:chgData name="Samantha Wilson" userId="3b2c9835-1954-4166-8df9-f906753e7b15" providerId="ADAL" clId="{74E0F7B1-567E-45B6-ACF5-EDAEAC3D1EF6}" dt="2024-01-19T07:37:49.942" v="14" actId="478"/>
          <ac:spMkLst>
            <pc:docMk/>
            <pc:sldMk cId="2079217369" sldId="260"/>
            <ac:spMk id="13" creationId="{1EBD8527-7E76-41B0-9F7A-EA8973FA7791}"/>
          </ac:spMkLst>
        </pc:spChg>
      </pc:sldChg>
      <pc:sldChg chg="del">
        <pc:chgData name="Samantha Wilson" userId="3b2c9835-1954-4166-8df9-f906753e7b15" providerId="ADAL" clId="{74E0F7B1-567E-45B6-ACF5-EDAEAC3D1EF6}" dt="2024-01-19T09:14:46.123" v="1424" actId="2696"/>
        <pc:sldMkLst>
          <pc:docMk/>
          <pc:sldMk cId="351412253" sldId="261"/>
        </pc:sldMkLst>
      </pc:sldChg>
      <pc:sldChg chg="addSp delSp modSp del mod delAnim">
        <pc:chgData name="Samantha Wilson" userId="3b2c9835-1954-4166-8df9-f906753e7b15" providerId="ADAL" clId="{74E0F7B1-567E-45B6-ACF5-EDAEAC3D1EF6}" dt="2024-01-19T07:40:20.649" v="40" actId="2696"/>
        <pc:sldMkLst>
          <pc:docMk/>
          <pc:sldMk cId="1265795246" sldId="262"/>
        </pc:sldMkLst>
        <pc:spChg chg="del">
          <ac:chgData name="Samantha Wilson" userId="3b2c9835-1954-4166-8df9-f906753e7b15" providerId="ADAL" clId="{74E0F7B1-567E-45B6-ACF5-EDAEAC3D1EF6}" dt="2024-01-19T07:40:09.529" v="36" actId="478"/>
          <ac:spMkLst>
            <pc:docMk/>
            <pc:sldMk cId="1265795246" sldId="262"/>
            <ac:spMk id="2" creationId="{038B704D-7256-49D3-B990-0ABB061D77E0}"/>
          </ac:spMkLst>
        </pc:spChg>
        <pc:spChg chg="add mod">
          <ac:chgData name="Samantha Wilson" userId="3b2c9835-1954-4166-8df9-f906753e7b15" providerId="ADAL" clId="{74E0F7B1-567E-45B6-ACF5-EDAEAC3D1EF6}" dt="2024-01-19T07:40:09.529" v="36" actId="478"/>
          <ac:spMkLst>
            <pc:docMk/>
            <pc:sldMk cId="1265795246" sldId="262"/>
            <ac:spMk id="4" creationId="{957DE0B2-7E04-4A1C-A922-AE17781CA3DA}"/>
          </ac:spMkLst>
        </pc:spChg>
      </pc:sldChg>
      <pc:sldChg chg="del">
        <pc:chgData name="Samantha Wilson" userId="3b2c9835-1954-4166-8df9-f906753e7b15" providerId="ADAL" clId="{74E0F7B1-567E-45B6-ACF5-EDAEAC3D1EF6}" dt="2024-01-19T07:40:23.476" v="41" actId="2696"/>
        <pc:sldMkLst>
          <pc:docMk/>
          <pc:sldMk cId="3982500624" sldId="263"/>
        </pc:sldMkLst>
      </pc:sldChg>
      <pc:sldChg chg="addSp delSp modSp add mod delAnim">
        <pc:chgData name="Samantha Wilson" userId="3b2c9835-1954-4166-8df9-f906753e7b15" providerId="ADAL" clId="{74E0F7B1-567E-45B6-ACF5-EDAEAC3D1EF6}" dt="2024-01-19T07:40:34.605" v="42"/>
        <pc:sldMkLst>
          <pc:docMk/>
          <pc:sldMk cId="1286237210" sldId="264"/>
        </pc:sldMkLst>
        <pc:spChg chg="mod">
          <ac:chgData name="Samantha Wilson" userId="3b2c9835-1954-4166-8df9-f906753e7b15" providerId="ADAL" clId="{74E0F7B1-567E-45B6-ACF5-EDAEAC3D1EF6}" dt="2024-01-19T07:39:28.175" v="34" actId="1076"/>
          <ac:spMkLst>
            <pc:docMk/>
            <pc:sldMk cId="1286237210" sldId="264"/>
            <ac:spMk id="3" creationId="{00000000-0000-0000-0000-000000000000}"/>
          </ac:spMkLst>
        </pc:spChg>
        <pc:spChg chg="del">
          <ac:chgData name="Samantha Wilson" userId="3b2c9835-1954-4166-8df9-f906753e7b15" providerId="ADAL" clId="{74E0F7B1-567E-45B6-ACF5-EDAEAC3D1EF6}" dt="2024-01-19T07:39:24.100" v="33" actId="478"/>
          <ac:spMkLst>
            <pc:docMk/>
            <pc:sldMk cId="1286237210" sldId="264"/>
            <ac:spMk id="4" creationId="{00000000-0000-0000-0000-000000000000}"/>
          </ac:spMkLst>
        </pc:spChg>
        <pc:spChg chg="add mod">
          <ac:chgData name="Samantha Wilson" userId="3b2c9835-1954-4166-8df9-f906753e7b15" providerId="ADAL" clId="{74E0F7B1-567E-45B6-ACF5-EDAEAC3D1EF6}" dt="2024-01-19T07:40:34.605" v="42"/>
          <ac:spMkLst>
            <pc:docMk/>
            <pc:sldMk cId="1286237210" sldId="264"/>
            <ac:spMk id="8" creationId="{6E808AE4-2D9A-4FCB-B4D2-CD543E53A24E}"/>
          </ac:spMkLst>
        </pc:spChg>
      </pc:sldChg>
      <pc:sldChg chg="addSp modSp mod">
        <pc:chgData name="Samantha Wilson" userId="3b2c9835-1954-4166-8df9-f906753e7b15" providerId="ADAL" clId="{74E0F7B1-567E-45B6-ACF5-EDAEAC3D1EF6}" dt="2024-01-19T09:17:01.096" v="1682" actId="20577"/>
        <pc:sldMkLst>
          <pc:docMk/>
          <pc:sldMk cId="2368893146" sldId="270"/>
        </pc:sldMkLst>
        <pc:spChg chg="add mod">
          <ac:chgData name="Samantha Wilson" userId="3b2c9835-1954-4166-8df9-f906753e7b15" providerId="ADAL" clId="{74E0F7B1-567E-45B6-ACF5-EDAEAC3D1EF6}" dt="2024-01-19T09:17:01.096" v="1682" actId="20577"/>
          <ac:spMkLst>
            <pc:docMk/>
            <pc:sldMk cId="2368893146" sldId="270"/>
            <ac:spMk id="2" creationId="{FC655E7E-83F9-4240-A655-DB11328FC3FE}"/>
          </ac:spMkLst>
        </pc:spChg>
      </pc:sldChg>
      <pc:sldChg chg="addSp delSp modSp add mod ord delAnim modAnim">
        <pc:chgData name="Samantha Wilson" userId="3b2c9835-1954-4166-8df9-f906753e7b15" providerId="ADAL" clId="{74E0F7B1-567E-45B6-ACF5-EDAEAC3D1EF6}" dt="2024-01-19T09:04:42.717" v="821" actId="20577"/>
        <pc:sldMkLst>
          <pc:docMk/>
          <pc:sldMk cId="3441473286" sldId="271"/>
        </pc:sldMkLst>
        <pc:spChg chg="mod">
          <ac:chgData name="Samantha Wilson" userId="3b2c9835-1954-4166-8df9-f906753e7b15" providerId="ADAL" clId="{74E0F7B1-567E-45B6-ACF5-EDAEAC3D1EF6}" dt="2024-01-19T09:04:42.717" v="821" actId="20577"/>
          <ac:spMkLst>
            <pc:docMk/>
            <pc:sldMk cId="3441473286" sldId="271"/>
            <ac:spMk id="3" creationId="{00000000-0000-0000-0000-000000000000}"/>
          </ac:spMkLst>
        </pc:spChg>
        <pc:spChg chg="del mod">
          <ac:chgData name="Samantha Wilson" userId="3b2c9835-1954-4166-8df9-f906753e7b15" providerId="ADAL" clId="{74E0F7B1-567E-45B6-ACF5-EDAEAC3D1EF6}" dt="2024-01-19T07:41:10.410" v="85" actId="478"/>
          <ac:spMkLst>
            <pc:docMk/>
            <pc:sldMk cId="3441473286" sldId="271"/>
            <ac:spMk id="5" creationId="{00000000-0000-0000-0000-000000000000}"/>
          </ac:spMkLst>
        </pc:spChg>
        <pc:spChg chg="add mod">
          <ac:chgData name="Samantha Wilson" userId="3b2c9835-1954-4166-8df9-f906753e7b15" providerId="ADAL" clId="{74E0F7B1-567E-45B6-ACF5-EDAEAC3D1EF6}" dt="2024-01-19T07:40:38.468" v="43"/>
          <ac:spMkLst>
            <pc:docMk/>
            <pc:sldMk cId="3441473286" sldId="271"/>
            <ac:spMk id="8" creationId="{B7C35739-0717-419A-A57D-D87B2EB3163D}"/>
          </ac:spMkLst>
        </pc:spChg>
        <pc:spChg chg="mod">
          <ac:chgData name="Samantha Wilson" userId="3b2c9835-1954-4166-8df9-f906753e7b15" providerId="ADAL" clId="{74E0F7B1-567E-45B6-ACF5-EDAEAC3D1EF6}" dt="2024-01-19T07:45:58.282" v="204" actId="14100"/>
          <ac:spMkLst>
            <pc:docMk/>
            <pc:sldMk cId="3441473286" sldId="271"/>
            <ac:spMk id="9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8:10:51.767" v="809" actId="1076"/>
          <ac:spMkLst>
            <pc:docMk/>
            <pc:sldMk cId="3441473286" sldId="271"/>
            <ac:spMk id="10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8:10:35.696" v="805" actId="1076"/>
          <ac:spMkLst>
            <pc:docMk/>
            <pc:sldMk cId="3441473286" sldId="271"/>
            <ac:spMk id="11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8:10:41.803" v="807" actId="14100"/>
          <ac:spMkLst>
            <pc:docMk/>
            <pc:sldMk cId="3441473286" sldId="271"/>
            <ac:spMk id="12" creationId="{00000000-0000-0000-0000-000000000000}"/>
          </ac:spMkLst>
        </pc:spChg>
        <pc:spChg chg="add mod">
          <ac:chgData name="Samantha Wilson" userId="3b2c9835-1954-4166-8df9-f906753e7b15" providerId="ADAL" clId="{74E0F7B1-567E-45B6-ACF5-EDAEAC3D1EF6}" dt="2024-01-19T08:10:46.377" v="808" actId="1076"/>
          <ac:spMkLst>
            <pc:docMk/>
            <pc:sldMk cId="3441473286" sldId="271"/>
            <ac:spMk id="13" creationId="{D5C5AA1A-4048-4853-8964-15EF14C4E2D9}"/>
          </ac:spMkLst>
        </pc:spChg>
      </pc:sldChg>
      <pc:sldChg chg="addSp delSp modSp mod delAnim">
        <pc:chgData name="Samantha Wilson" userId="3b2c9835-1954-4166-8df9-f906753e7b15" providerId="ADAL" clId="{74E0F7B1-567E-45B6-ACF5-EDAEAC3D1EF6}" dt="2024-01-19T08:00:38.498" v="366"/>
        <pc:sldMkLst>
          <pc:docMk/>
          <pc:sldMk cId="1842239117" sldId="272"/>
        </pc:sldMkLst>
        <pc:spChg chg="del">
          <ac:chgData name="Samantha Wilson" userId="3b2c9835-1954-4166-8df9-f906753e7b15" providerId="ADAL" clId="{74E0F7B1-567E-45B6-ACF5-EDAEAC3D1EF6}" dt="2024-01-19T07:47:16.754" v="239" actId="478"/>
          <ac:spMkLst>
            <pc:docMk/>
            <pc:sldMk cId="1842239117" sldId="272"/>
            <ac:spMk id="8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7:52:56.408" v="244" actId="14100"/>
          <ac:spMkLst>
            <pc:docMk/>
            <pc:sldMk cId="1842239117" sldId="272"/>
            <ac:spMk id="9" creationId="{00000000-0000-0000-0000-000000000000}"/>
          </ac:spMkLst>
        </pc:spChg>
        <pc:spChg chg="add mod">
          <ac:chgData name="Samantha Wilson" userId="3b2c9835-1954-4166-8df9-f906753e7b15" providerId="ADAL" clId="{74E0F7B1-567E-45B6-ACF5-EDAEAC3D1EF6}" dt="2024-01-19T08:00:38.498" v="366"/>
          <ac:spMkLst>
            <pc:docMk/>
            <pc:sldMk cId="1842239117" sldId="272"/>
            <ac:spMk id="11" creationId="{EA9D6506-34EB-4157-BF0D-E974CAD49A35}"/>
          </ac:spMkLst>
        </pc:spChg>
        <pc:picChg chg="del">
          <ac:chgData name="Samantha Wilson" userId="3b2c9835-1954-4166-8df9-f906753e7b15" providerId="ADAL" clId="{74E0F7B1-567E-45B6-ACF5-EDAEAC3D1EF6}" dt="2024-01-19T07:55:28.413" v="250" actId="478"/>
          <ac:picMkLst>
            <pc:docMk/>
            <pc:sldMk cId="1842239117" sldId="272"/>
            <ac:picMk id="4" creationId="{00000000-0000-0000-0000-000000000000}"/>
          </ac:picMkLst>
        </pc:picChg>
        <pc:picChg chg="add del mod">
          <ac:chgData name="Samantha Wilson" userId="3b2c9835-1954-4166-8df9-f906753e7b15" providerId="ADAL" clId="{74E0F7B1-567E-45B6-ACF5-EDAEAC3D1EF6}" dt="2024-01-19T07:54:40.778" v="247" actId="478"/>
          <ac:picMkLst>
            <pc:docMk/>
            <pc:sldMk cId="1842239117" sldId="272"/>
            <ac:picMk id="5" creationId="{2FFD0014-9A6A-4018-90F8-003F5BDA29CE}"/>
          </ac:picMkLst>
        </pc:picChg>
        <pc:picChg chg="del">
          <ac:chgData name="Samantha Wilson" userId="3b2c9835-1954-4166-8df9-f906753e7b15" providerId="ADAL" clId="{74E0F7B1-567E-45B6-ACF5-EDAEAC3D1EF6}" dt="2024-01-19T07:55:32.431" v="252" actId="478"/>
          <ac:picMkLst>
            <pc:docMk/>
            <pc:sldMk cId="1842239117" sldId="272"/>
            <ac:picMk id="6" creationId="{00000000-0000-0000-0000-000000000000}"/>
          </ac:picMkLst>
        </pc:picChg>
        <pc:picChg chg="add mod">
          <ac:chgData name="Samantha Wilson" userId="3b2c9835-1954-4166-8df9-f906753e7b15" providerId="ADAL" clId="{74E0F7B1-567E-45B6-ACF5-EDAEAC3D1EF6}" dt="2024-01-19T07:55:43.547" v="256" actId="1076"/>
          <ac:picMkLst>
            <pc:docMk/>
            <pc:sldMk cId="1842239117" sldId="272"/>
            <ac:picMk id="10" creationId="{61C56CA7-D7C1-451C-B14A-571513ADAA4C}"/>
          </ac:picMkLst>
        </pc:picChg>
      </pc:sldChg>
      <pc:sldChg chg="addSp modSp add mod ord">
        <pc:chgData name="Samantha Wilson" userId="3b2c9835-1954-4166-8df9-f906753e7b15" providerId="ADAL" clId="{74E0F7B1-567E-45B6-ACF5-EDAEAC3D1EF6}" dt="2024-01-19T08:00:42.070" v="367"/>
        <pc:sldMkLst>
          <pc:docMk/>
          <pc:sldMk cId="2227640037" sldId="274"/>
        </pc:sldMkLst>
        <pc:spChg chg="mod">
          <ac:chgData name="Samantha Wilson" userId="3b2c9835-1954-4166-8df9-f906753e7b15" providerId="ADAL" clId="{74E0F7B1-567E-45B6-ACF5-EDAEAC3D1EF6}" dt="2024-01-19T07:57:17.400" v="261" actId="1076"/>
          <ac:spMkLst>
            <pc:docMk/>
            <pc:sldMk cId="2227640037" sldId="274"/>
            <ac:spMk id="13" creationId="{00000000-0000-0000-0000-000000000000}"/>
          </ac:spMkLst>
        </pc:spChg>
        <pc:spChg chg="add mod">
          <ac:chgData name="Samantha Wilson" userId="3b2c9835-1954-4166-8df9-f906753e7b15" providerId="ADAL" clId="{74E0F7B1-567E-45B6-ACF5-EDAEAC3D1EF6}" dt="2024-01-19T08:00:42.070" v="367"/>
          <ac:spMkLst>
            <pc:docMk/>
            <pc:sldMk cId="2227640037" sldId="274"/>
            <ac:spMk id="15" creationId="{4A01441F-E3DE-4DC7-B243-22156703AA15}"/>
          </ac:spMkLst>
        </pc:spChg>
      </pc:sldChg>
      <pc:sldChg chg="addSp delSp modSp add mod delAnim">
        <pc:chgData name="Samantha Wilson" userId="3b2c9835-1954-4166-8df9-f906753e7b15" providerId="ADAL" clId="{74E0F7B1-567E-45B6-ACF5-EDAEAC3D1EF6}" dt="2024-01-19T08:03:36.073" v="468" actId="20577"/>
        <pc:sldMkLst>
          <pc:docMk/>
          <pc:sldMk cId="3259681974" sldId="275"/>
        </pc:sldMkLst>
        <pc:spChg chg="mod">
          <ac:chgData name="Samantha Wilson" userId="3b2c9835-1954-4166-8df9-f906753e7b15" providerId="ADAL" clId="{74E0F7B1-567E-45B6-ACF5-EDAEAC3D1EF6}" dt="2024-01-19T08:03:23.950" v="453" actId="20577"/>
          <ac:spMkLst>
            <pc:docMk/>
            <pc:sldMk cId="3259681974" sldId="275"/>
            <ac:spMk id="3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8:00:08.218" v="362" actId="20577"/>
          <ac:spMkLst>
            <pc:docMk/>
            <pc:sldMk cId="3259681974" sldId="275"/>
            <ac:spMk id="6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8:03:36.073" v="468" actId="20577"/>
          <ac:spMkLst>
            <pc:docMk/>
            <pc:sldMk cId="3259681974" sldId="275"/>
            <ac:spMk id="7" creationId="{00000000-0000-0000-0000-000000000000}"/>
          </ac:spMkLst>
        </pc:spChg>
        <pc:spChg chg="del">
          <ac:chgData name="Samantha Wilson" userId="3b2c9835-1954-4166-8df9-f906753e7b15" providerId="ADAL" clId="{74E0F7B1-567E-45B6-ACF5-EDAEAC3D1EF6}" dt="2024-01-19T07:58:59.088" v="351" actId="478"/>
          <ac:spMkLst>
            <pc:docMk/>
            <pc:sldMk cId="3259681974" sldId="275"/>
            <ac:spMk id="8" creationId="{00000000-0000-0000-0000-000000000000}"/>
          </ac:spMkLst>
        </pc:spChg>
        <pc:spChg chg="add mod">
          <ac:chgData name="Samantha Wilson" userId="3b2c9835-1954-4166-8df9-f906753e7b15" providerId="ADAL" clId="{74E0F7B1-567E-45B6-ACF5-EDAEAC3D1EF6}" dt="2024-01-19T08:00:47.715" v="368"/>
          <ac:spMkLst>
            <pc:docMk/>
            <pc:sldMk cId="3259681974" sldId="275"/>
            <ac:spMk id="9" creationId="{3B087F3C-4215-4713-AC92-0E0FE600E978}"/>
          </ac:spMkLst>
        </pc:spChg>
        <pc:picChg chg="mod">
          <ac:chgData name="Samantha Wilson" userId="3b2c9835-1954-4166-8df9-f906753e7b15" providerId="ADAL" clId="{74E0F7B1-567E-45B6-ACF5-EDAEAC3D1EF6}" dt="2024-01-19T07:59:05.671" v="353" actId="1076"/>
          <ac:picMkLst>
            <pc:docMk/>
            <pc:sldMk cId="3259681974" sldId="275"/>
            <ac:picMk id="4" creationId="{00000000-0000-0000-0000-000000000000}"/>
          </ac:picMkLst>
        </pc:picChg>
        <pc:picChg chg="add mod">
          <ac:chgData name="Samantha Wilson" userId="3b2c9835-1954-4166-8df9-f906753e7b15" providerId="ADAL" clId="{74E0F7B1-567E-45B6-ACF5-EDAEAC3D1EF6}" dt="2024-01-19T08:00:19.671" v="365" actId="1076"/>
          <ac:picMkLst>
            <pc:docMk/>
            <pc:sldMk cId="3259681974" sldId="275"/>
            <ac:picMk id="5" creationId="{A58643A3-74F8-4E42-B1E3-BAB42E022B0E}"/>
          </ac:picMkLst>
        </pc:picChg>
      </pc:sldChg>
      <pc:sldChg chg="delSp modSp add mod delAnim">
        <pc:chgData name="Samantha Wilson" userId="3b2c9835-1954-4166-8df9-f906753e7b15" providerId="ADAL" clId="{74E0F7B1-567E-45B6-ACF5-EDAEAC3D1EF6}" dt="2024-01-19T09:09:21.456" v="1011" actId="20577"/>
        <pc:sldMkLst>
          <pc:docMk/>
          <pc:sldMk cId="885446134" sldId="276"/>
        </pc:sldMkLst>
        <pc:spChg chg="mod">
          <ac:chgData name="Samantha Wilson" userId="3b2c9835-1954-4166-8df9-f906753e7b15" providerId="ADAL" clId="{74E0F7B1-567E-45B6-ACF5-EDAEAC3D1EF6}" dt="2024-01-19T09:09:21.456" v="1011" actId="20577"/>
          <ac:spMkLst>
            <pc:docMk/>
            <pc:sldMk cId="885446134" sldId="276"/>
            <ac:spMk id="3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8:05:06.597" v="607" actId="1076"/>
          <ac:spMkLst>
            <pc:docMk/>
            <pc:sldMk cId="885446134" sldId="276"/>
            <ac:spMk id="6" creationId="{00000000-0000-0000-0000-000000000000}"/>
          </ac:spMkLst>
        </pc:spChg>
        <pc:spChg chg="del mod">
          <ac:chgData name="Samantha Wilson" userId="3b2c9835-1954-4166-8df9-f906753e7b15" providerId="ADAL" clId="{74E0F7B1-567E-45B6-ACF5-EDAEAC3D1EF6}" dt="2024-01-19T08:04:39.131" v="583" actId="478"/>
          <ac:spMkLst>
            <pc:docMk/>
            <pc:sldMk cId="885446134" sldId="276"/>
            <ac:spMk id="7" creationId="{00000000-0000-0000-0000-000000000000}"/>
          </ac:spMkLst>
        </pc:spChg>
      </pc:sldChg>
      <pc:sldChg chg="delSp modSp mod delAnim">
        <pc:chgData name="Samantha Wilson" userId="3b2c9835-1954-4166-8df9-f906753e7b15" providerId="ADAL" clId="{74E0F7B1-567E-45B6-ACF5-EDAEAC3D1EF6}" dt="2024-01-19T09:09:27.339" v="1025" actId="20577"/>
        <pc:sldMkLst>
          <pc:docMk/>
          <pc:sldMk cId="146820322" sldId="277"/>
        </pc:sldMkLst>
        <pc:spChg chg="mod">
          <ac:chgData name="Samantha Wilson" userId="3b2c9835-1954-4166-8df9-f906753e7b15" providerId="ADAL" clId="{74E0F7B1-567E-45B6-ACF5-EDAEAC3D1EF6}" dt="2024-01-19T09:09:27.339" v="1025" actId="20577"/>
          <ac:spMkLst>
            <pc:docMk/>
            <pc:sldMk cId="146820322" sldId="277"/>
            <ac:spMk id="3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9:08:39.037" v="994" actId="20577"/>
          <ac:spMkLst>
            <pc:docMk/>
            <pc:sldMk cId="146820322" sldId="277"/>
            <ac:spMk id="7" creationId="{00000000-0000-0000-0000-000000000000}"/>
          </ac:spMkLst>
        </pc:spChg>
        <pc:spChg chg="del">
          <ac:chgData name="Samantha Wilson" userId="3b2c9835-1954-4166-8df9-f906753e7b15" providerId="ADAL" clId="{74E0F7B1-567E-45B6-ACF5-EDAEAC3D1EF6}" dt="2024-01-19T08:06:01.770" v="664" actId="478"/>
          <ac:spMkLst>
            <pc:docMk/>
            <pc:sldMk cId="146820322" sldId="277"/>
            <ac:spMk id="9" creationId="{00000000-0000-0000-0000-000000000000}"/>
          </ac:spMkLst>
        </pc:spChg>
      </pc:sldChg>
      <pc:sldChg chg="addSp delSp modSp mod delAnim">
        <pc:chgData name="Samantha Wilson" userId="3b2c9835-1954-4166-8df9-f906753e7b15" providerId="ADAL" clId="{74E0F7B1-567E-45B6-ACF5-EDAEAC3D1EF6}" dt="2024-01-19T09:14:02.125" v="1423" actId="20577"/>
        <pc:sldMkLst>
          <pc:docMk/>
          <pc:sldMk cId="428804142" sldId="278"/>
        </pc:sldMkLst>
        <pc:spChg chg="mod">
          <ac:chgData name="Samantha Wilson" userId="3b2c9835-1954-4166-8df9-f906753e7b15" providerId="ADAL" clId="{74E0F7B1-567E-45B6-ACF5-EDAEAC3D1EF6}" dt="2024-01-19T09:09:39.598" v="1060" actId="20577"/>
          <ac:spMkLst>
            <pc:docMk/>
            <pc:sldMk cId="428804142" sldId="278"/>
            <ac:spMk id="3" creationId="{00000000-0000-0000-0000-000000000000}"/>
          </ac:spMkLst>
        </pc:spChg>
        <pc:spChg chg="mod">
          <ac:chgData name="Samantha Wilson" userId="3b2c9835-1954-4166-8df9-f906753e7b15" providerId="ADAL" clId="{74E0F7B1-567E-45B6-ACF5-EDAEAC3D1EF6}" dt="2024-01-19T09:14:02.125" v="1423" actId="20577"/>
          <ac:spMkLst>
            <pc:docMk/>
            <pc:sldMk cId="428804142" sldId="278"/>
            <ac:spMk id="4" creationId="{00000000-0000-0000-0000-000000000000}"/>
          </ac:spMkLst>
        </pc:spChg>
        <pc:spChg chg="del">
          <ac:chgData name="Samantha Wilson" userId="3b2c9835-1954-4166-8df9-f906753e7b15" providerId="ADAL" clId="{74E0F7B1-567E-45B6-ACF5-EDAEAC3D1EF6}" dt="2024-01-19T09:09:05.612" v="997" actId="478"/>
          <ac:spMkLst>
            <pc:docMk/>
            <pc:sldMk cId="428804142" sldId="278"/>
            <ac:spMk id="5" creationId="{00000000-0000-0000-0000-000000000000}"/>
          </ac:spMkLst>
        </pc:spChg>
        <pc:picChg chg="add del">
          <ac:chgData name="Samantha Wilson" userId="3b2c9835-1954-4166-8df9-f906753e7b15" providerId="ADAL" clId="{74E0F7B1-567E-45B6-ACF5-EDAEAC3D1EF6}" dt="2024-01-19T09:09:03.176" v="996" actId="478"/>
          <ac:picMkLst>
            <pc:docMk/>
            <pc:sldMk cId="428804142" sldId="27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2648-EF83-410C-B28B-6ADCBA51E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07A29-2D42-4D56-A466-B896E1ED9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802E5-95E7-45EB-9ADA-B39D41065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37CA-EE19-4687-9B0A-7F142FA7D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37CE0-8D87-455F-B559-B0BDC0A8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01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1202-1EBF-4C33-97D8-7E92CA33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37FD6-43FF-4473-ACA2-CAC257A84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9E371-4C4D-4E18-84C1-57D232A95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8C01-5367-40E6-8B92-E22DD0B2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AC837-5BF2-4BAC-8045-E1835DB9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55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DB1FE4-0FD3-4955-9701-9157E122B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D0B05-BD8B-4786-BF46-8A6C3D622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07C0E-0B08-481C-8CDE-D5F180708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5DA8C-EA20-4D3E-8521-D0173E992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FE184-6413-413C-A1E3-245FF109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440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38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16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59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220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51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04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493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4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6989-8798-43CA-913D-89F0A907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3551-2BA6-4E44-8AA1-E0FBDFB53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DA9DF-46FC-4B7C-9A81-6BD58C061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ABBD4-C67C-4775-A40B-EB3037B0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CB233-89D2-47C8-808F-D2B7E754D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21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3408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9FAD-E55D-4D07-A0FD-22062DDA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AD485-B842-474F-BD7B-4D3A9A20E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09E4-4B1B-4E80-8A67-4ACDA2DD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50ECE-399B-4919-9329-23F3DEBEC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4EF85-CB06-4461-B1DF-447A261C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9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B831-169C-4DAA-9278-F35FE5B87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6CCDD-208F-4C16-94DC-8BAEEABA5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B7E7E-9F42-4868-9A81-84A49752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C8F3F-4F87-4761-9C13-3855ADF1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7A280-6233-45AD-B8EF-CB19D517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1855B-AA52-42D3-B1BF-C4E3AFB1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62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7905-7C05-4EF6-8117-ECD97970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A3EC3-B515-4F2A-B8E9-E95E78866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B21A2-886E-48A7-AB12-E3BD69222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88EF4-D4A2-4D8E-87E5-24638EF37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03525-21D3-4079-A706-FB40AB47B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346381-8D60-4582-9338-28B622CA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7675C-39D7-4F5E-AD39-10D277D6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8BCC2E-2685-4908-97E7-97C21F0D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78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B1FD-FD1D-4C97-94C6-1810C7A9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C9C64-CE30-454A-AD40-5277D8F8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C82A6-FB1E-4D82-97D2-4D2C02D4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D7A5F-B236-49FC-922A-F6F95792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0AC579-945C-4FE7-BB08-0082DEAF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4AED2-1B57-4376-869D-C6D57C4E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0F23B-E10D-4AD4-B3F1-818B303C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4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81EF-4420-4D77-A145-463DB81F5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9986-68CD-4957-B044-4A5099CA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0094D1-58A2-4B2F-941C-3FA89984F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A4D70-905E-47E9-976D-6E70E29E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64ADE-B624-4453-8CFC-13B594AA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E358-9BA5-4FE9-B3B4-E6C7733D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0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F873-7BFD-427B-96E1-34864168B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B2C24-683A-4A29-AD0C-24E3B199D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1803E-E1B3-43C6-B2AB-8A1269AC6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F70C4-8C4D-412F-A7F7-104037EF9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2BAC5-DEEB-446E-B903-3F63281A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3A0EA-CB5C-4453-B304-2763CC5F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2F194-448D-4D45-96AD-23C98717F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E9142-6F64-44BC-9E45-4EE41D693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859C-FBDB-4769-A7BC-874CFDC0AF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5F9D-6DD1-49E2-8622-DACE2ED57CFD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9C999-B886-4C45-9762-3BDBDAD97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BA286-155E-4B96-8391-37D659A19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CE0D-53CD-41D4-8B56-9B507E7629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8" y="455563"/>
            <a:ext cx="8228934" cy="5936771"/>
          </a:xfrm>
          <a:prstGeom prst="roundRect">
            <a:avLst>
              <a:gd name="adj" fmla="val 2651"/>
            </a:avLst>
          </a:prstGeom>
        </p:spPr>
      </p:pic>
      <p:sp>
        <p:nvSpPr>
          <p:cNvPr id="3" name="Text Box"/>
          <p:cNvSpPr/>
          <p:nvPr/>
        </p:nvSpPr>
        <p:spPr>
          <a:xfrm>
            <a:off x="5173203" y="4161392"/>
            <a:ext cx="4779768" cy="1326105"/>
          </a:xfrm>
          <a:prstGeom prst="rect">
            <a:avLst/>
          </a:prstGeom>
          <a:solidFill>
            <a:srgbClr val="F9C4BF"/>
          </a:solidFill>
          <a:ln w="28575">
            <a:solidFill>
              <a:srgbClr val="E5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British values are ideas or thoughts which are considered important in helping us all to live happy, healthy and safe lives in modern British society.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9"/>
          <a:stretch/>
        </p:blipFill>
        <p:spPr>
          <a:xfrm>
            <a:off x="2132088" y="2119755"/>
            <a:ext cx="4632778" cy="427257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What Are British Values?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808AE4-2D9A-4FCB-B4D2-CD543E53A24E}"/>
              </a:ext>
            </a:extLst>
          </p:cNvPr>
          <p:cNvSpPr/>
          <p:nvPr/>
        </p:nvSpPr>
        <p:spPr>
          <a:xfrm>
            <a:off x="0" y="5921971"/>
            <a:ext cx="12192000" cy="936030"/>
          </a:xfrm>
          <a:prstGeom prst="rect">
            <a:avLst/>
          </a:prstGeom>
          <a:solidFill>
            <a:srgbClr val="A30D9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     Opportunities   Responsibility    Excellence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There are the five British Values?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8827" y="1530047"/>
            <a:ext cx="5881830" cy="11892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ysClr val="windowText" lastClr="000000"/>
                </a:solidFill>
              </a:rPr>
              <a:t>Democracy</a:t>
            </a:r>
          </a:p>
          <a:p>
            <a:r>
              <a:rPr lang="en-GB" sz="2000" dirty="0">
                <a:solidFill>
                  <a:sysClr val="windowText" lastClr="000000"/>
                </a:solidFill>
              </a:rPr>
              <a:t>The belief in freedom and equality between all people. The British government works to ensure this happens.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09003" y="1568440"/>
            <a:ext cx="4113655" cy="19231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ysClr val="windowText" lastClr="000000"/>
                </a:solidFill>
              </a:rPr>
              <a:t>The Rule of Law</a:t>
            </a:r>
          </a:p>
          <a:p>
            <a:r>
              <a:rPr lang="en-GB" sz="2000" dirty="0">
                <a:solidFill>
                  <a:sysClr val="windowText" lastClr="000000"/>
                </a:solidFill>
              </a:rPr>
              <a:t>The belief that rules and laws should be fair and help everyone to live safely and happily. Everyone working to follow the rules and laws.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63258" y="3641331"/>
            <a:ext cx="3459400" cy="20722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ysClr val="windowText" lastClr="000000"/>
                </a:solidFill>
              </a:rPr>
              <a:t>Individual Liberty</a:t>
            </a:r>
          </a:p>
          <a:p>
            <a:r>
              <a:rPr lang="en-GB" sz="2000" dirty="0">
                <a:solidFill>
                  <a:sysClr val="windowText" lastClr="000000"/>
                </a:solidFill>
              </a:rPr>
              <a:t>The belief that all people have the right to live and express themselves as they choose, within the law. It involves the human rights of all being respected and protected.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8062" y="2973788"/>
            <a:ext cx="2635096" cy="27066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Mutual Respect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The understanding that we should treat each other with respect and work together.</a:t>
            </a:r>
            <a:br>
              <a:rPr lang="en-GB" sz="1600" dirty="0"/>
            </a:b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C35739-0717-419A-A57D-D87B2EB3163D}"/>
              </a:ext>
            </a:extLst>
          </p:cNvPr>
          <p:cNvSpPr/>
          <p:nvPr/>
        </p:nvSpPr>
        <p:spPr>
          <a:xfrm>
            <a:off x="0" y="5921971"/>
            <a:ext cx="12192000" cy="936030"/>
          </a:xfrm>
          <a:prstGeom prst="rect">
            <a:avLst/>
          </a:prstGeom>
          <a:solidFill>
            <a:srgbClr val="A30D9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     Opportunities   Responsibility    Excellence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D5C5AA1A-4048-4853-8964-15EF14C4E2D9}"/>
              </a:ext>
            </a:extLst>
          </p:cNvPr>
          <p:cNvSpPr/>
          <p:nvPr/>
        </p:nvSpPr>
        <p:spPr>
          <a:xfrm>
            <a:off x="3640088" y="2973788"/>
            <a:ext cx="3198033" cy="27066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</a:rPr>
              <a:t>Tolerance of Those with Different Faiths and Beliefs</a:t>
            </a:r>
            <a:endParaRPr lang="en-GB" sz="2000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The understanding that we are all different and have different beliefs and values. This means accepting </a:t>
            </a:r>
            <a:r>
              <a:rPr lang="en-GB" sz="2000" dirty="0" err="1">
                <a:solidFill>
                  <a:schemeClr val="tx1"/>
                </a:solidFill>
              </a:rPr>
              <a:t>this.than</a:t>
            </a:r>
            <a:r>
              <a:rPr lang="en-GB" sz="2000" dirty="0">
                <a:solidFill>
                  <a:schemeClr val="tx1"/>
                </a:solidFill>
              </a:rPr>
              <a:t> anyone else.</a:t>
            </a:r>
            <a:br>
              <a:rPr lang="en-GB" sz="1600" dirty="0"/>
            </a:br>
            <a:endParaRPr lang="en-GB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Why Are British Values Important?</a:t>
            </a:r>
          </a:p>
        </p:txBody>
      </p:sp>
      <p:sp>
        <p:nvSpPr>
          <p:cNvPr id="9" name="Round Same Side Corner Rectangle 8"/>
          <p:cNvSpPr/>
          <p:nvPr/>
        </p:nvSpPr>
        <p:spPr>
          <a:xfrm>
            <a:off x="1275941" y="2646947"/>
            <a:ext cx="4517707" cy="3197261"/>
          </a:xfrm>
          <a:prstGeom prst="round2SameRect">
            <a:avLst>
              <a:gd name="adj1" fmla="val 15368"/>
              <a:gd name="adj2" fmla="val 0"/>
            </a:avLst>
          </a:prstGeom>
          <a:solidFill>
            <a:srgbClr val="89CBC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British values encourage us all to live as rights-respecting citizens and celebrate the diversity of our nation. </a:t>
            </a:r>
          </a:p>
          <a:p>
            <a:pPr algn="ctr"/>
            <a:endParaRPr lang="en-GB" sz="2000" dirty="0">
              <a:solidFill>
                <a:sysClr val="windowText" lastClr="000000"/>
              </a:solidFill>
            </a:endParaRPr>
          </a:p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They help everyone to have their rights respected and live happy, safe and healthy lives in which they have the opportunity to fulfil their potential.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C56CA7-D7C1-451C-B14A-571513AD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521" y="1599633"/>
            <a:ext cx="3894493" cy="46819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9D6506-34EB-4157-BF0D-E974CAD49A35}"/>
              </a:ext>
            </a:extLst>
          </p:cNvPr>
          <p:cNvSpPr/>
          <p:nvPr/>
        </p:nvSpPr>
        <p:spPr>
          <a:xfrm>
            <a:off x="0" y="5921971"/>
            <a:ext cx="12192000" cy="936030"/>
          </a:xfrm>
          <a:prstGeom prst="rect">
            <a:avLst/>
          </a:prstGeom>
          <a:solidFill>
            <a:srgbClr val="A30D9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     Opportunities   Responsibility    Excellence</a:t>
            </a:r>
          </a:p>
        </p:txBody>
      </p:sp>
    </p:spTree>
    <p:extLst>
      <p:ext uri="{BB962C8B-B14F-4D97-AF65-F5344CB8AC3E}">
        <p14:creationId xmlns:p14="http://schemas.microsoft.com/office/powerpoint/2010/main" val="18422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8202168" cy="5912124"/>
          </a:xfrm>
          <a:prstGeom prst="roundRect">
            <a:avLst>
              <a:gd name="adj" fmla="val 2525"/>
            </a:avLst>
          </a:prstGeom>
        </p:spPr>
      </p:pic>
      <p:sp>
        <p:nvSpPr>
          <p:cNvPr id="4" name="Rounded Rectangle 3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How Do British Values Help Us All?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93"/>
          <a:stretch/>
        </p:blipFill>
        <p:spPr>
          <a:xfrm>
            <a:off x="2402985" y="1691640"/>
            <a:ext cx="2631151" cy="467768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73040" y="4030483"/>
            <a:ext cx="4285830" cy="14488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97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Democracy </a:t>
            </a:r>
            <a:r>
              <a:rPr lang="en-GB" dirty="0">
                <a:solidFill>
                  <a:sysClr val="windowText" lastClr="000000"/>
                </a:solidFill>
              </a:rPr>
              <a:t>helps us to have our voices heard, to be treated fairly and encourage fair processes and systems.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20" y="1586248"/>
            <a:ext cx="3991706" cy="580999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86272" y="3605317"/>
            <a:ext cx="4038942" cy="18491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The rule of law </a:t>
            </a:r>
            <a:r>
              <a:rPr lang="en-GB" dirty="0">
                <a:solidFill>
                  <a:sysClr val="windowText" lastClr="000000"/>
                </a:solidFill>
              </a:rPr>
              <a:t>helps us to know the difference between right and wrong, take responsibility for our actions and understand how following rules helps us to stay happy, healthy and safe.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88" y="1748279"/>
            <a:ext cx="4130422" cy="513632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24630" y="3532906"/>
            <a:ext cx="3942930" cy="191668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Individual liberty</a:t>
            </a:r>
            <a:r>
              <a:rPr lang="en-GB" dirty="0">
                <a:solidFill>
                  <a:sysClr val="windowText" lastClr="000000"/>
                </a:solidFill>
              </a:rPr>
              <a:t> helps us to have freedom of choice and respectfully express views and beliefs in a safe environment. It helps us to feel good about ourselves.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272512" y="1530774"/>
            <a:ext cx="5826301" cy="1651962"/>
          </a:xfrm>
          <a:prstGeom prst="roundRect">
            <a:avLst>
              <a:gd name="adj" fmla="val 14299"/>
            </a:avLst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Mutual respect and tolerance of those with different faiths or beliefs</a:t>
            </a:r>
            <a:r>
              <a:rPr lang="en-GB" dirty="0">
                <a:solidFill>
                  <a:sysClr val="windowText" lastClr="000000"/>
                </a:solidFill>
              </a:rPr>
              <a:t> helps us to show empathy for and understand one another, especially those who are different from us. It helps to create happy and healthy communities.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DC5F728-B384-A986-F1D6-82A66F0AF1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363" y="1647205"/>
            <a:ext cx="1445195" cy="1589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6962" y="3182736"/>
            <a:ext cx="20613147" cy="3893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01441F-E3DE-4DC7-B243-22156703AA15}"/>
              </a:ext>
            </a:extLst>
          </p:cNvPr>
          <p:cNvSpPr/>
          <p:nvPr/>
        </p:nvSpPr>
        <p:spPr>
          <a:xfrm>
            <a:off x="0" y="5921971"/>
            <a:ext cx="12192000" cy="936030"/>
          </a:xfrm>
          <a:prstGeom prst="rect">
            <a:avLst/>
          </a:prstGeom>
          <a:solidFill>
            <a:srgbClr val="A30D9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     Opportunities   Responsibility    Excellence</a:t>
            </a:r>
          </a:p>
        </p:txBody>
      </p:sp>
    </p:spTree>
    <p:extLst>
      <p:ext uri="{BB962C8B-B14F-4D97-AF65-F5344CB8AC3E}">
        <p14:creationId xmlns:p14="http://schemas.microsoft.com/office/powerpoint/2010/main" val="22276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25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Democracy at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Northstead</a:t>
            </a:r>
            <a:endParaRPr lang="en-GB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8925" y="1564965"/>
            <a:ext cx="560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can learn to promote British values in our daily lives. We can make choices which help to support these values.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88925" y="2422152"/>
            <a:ext cx="4584939" cy="121617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B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We promote democracy in our </a:t>
            </a:r>
            <a:r>
              <a:rPr lang="en-GB" dirty="0" err="1">
                <a:solidFill>
                  <a:sysClr val="windowText" lastClr="000000"/>
                </a:solidFill>
              </a:rPr>
              <a:t>Northstead</a:t>
            </a:r>
            <a:r>
              <a:rPr lang="en-GB" dirty="0">
                <a:solidFill>
                  <a:sysClr val="windowText" lastClr="000000"/>
                </a:solidFill>
              </a:rPr>
              <a:t> community by listening to everyone and everyone having a voice.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664" y="1637348"/>
            <a:ext cx="5539411" cy="4644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8643A3-74F8-4E42-B1E3-BAB42E022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64" y="3686920"/>
            <a:ext cx="4953000" cy="2667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087F3C-4215-4713-AC92-0E0FE600E978}"/>
              </a:ext>
            </a:extLst>
          </p:cNvPr>
          <p:cNvSpPr/>
          <p:nvPr/>
        </p:nvSpPr>
        <p:spPr>
          <a:xfrm>
            <a:off x="0" y="5921971"/>
            <a:ext cx="12192000" cy="936030"/>
          </a:xfrm>
          <a:prstGeom prst="rect">
            <a:avLst/>
          </a:prstGeom>
          <a:solidFill>
            <a:srgbClr val="A30D95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222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     Opportunities   Responsibility    Excellence</a:t>
            </a:r>
          </a:p>
        </p:txBody>
      </p:sp>
    </p:spTree>
    <p:extLst>
      <p:ext uri="{BB962C8B-B14F-4D97-AF65-F5344CB8AC3E}">
        <p14:creationId xmlns:p14="http://schemas.microsoft.com/office/powerpoint/2010/main" val="32596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4132" y="568055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Rule of Law at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Northstead</a:t>
            </a:r>
            <a:endParaRPr lang="en-GB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32" y="1576138"/>
            <a:ext cx="3645567" cy="4625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2" y="1576138"/>
            <a:ext cx="2020313" cy="4740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51" y="1576138"/>
            <a:ext cx="2045872" cy="471380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086928" y="4703649"/>
            <a:ext cx="7507595" cy="115642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We promote the rule of law both at </a:t>
            </a:r>
            <a:r>
              <a:rPr lang="en-GB" dirty="0" err="1">
                <a:solidFill>
                  <a:sysClr val="windowText" lastClr="000000"/>
                </a:solidFill>
              </a:rPr>
              <a:t>Northstead</a:t>
            </a:r>
            <a:r>
              <a:rPr lang="en-GB" dirty="0">
                <a:solidFill>
                  <a:sysClr val="windowText" lastClr="000000"/>
                </a:solidFill>
              </a:rPr>
              <a:t> and in our community by following rules and laws and understanding why these are important.</a:t>
            </a:r>
          </a:p>
        </p:txBody>
      </p:sp>
    </p:spTree>
    <p:extLst>
      <p:ext uri="{BB962C8B-B14F-4D97-AF65-F5344CB8AC3E}">
        <p14:creationId xmlns:p14="http://schemas.microsoft.com/office/powerpoint/2010/main" val="8854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Individual Liberty at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Northstead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7513"/>
          <a:stretch/>
        </p:blipFill>
        <p:spPr>
          <a:xfrm>
            <a:off x="1993232" y="1700613"/>
            <a:ext cx="8205537" cy="465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86"/>
          <a:stretch/>
        </p:blipFill>
        <p:spPr>
          <a:xfrm>
            <a:off x="7371011" y="3289074"/>
            <a:ext cx="2635252" cy="3086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8"/>
          <a:stretch/>
        </p:blipFill>
        <p:spPr>
          <a:xfrm>
            <a:off x="2493006" y="3740835"/>
            <a:ext cx="3783469" cy="263469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719346" y="1600184"/>
            <a:ext cx="6281531" cy="12543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We promote individual liberty in our school by being encouraged to make individual choices in a safe, supportive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468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4" y="466344"/>
            <a:ext cx="8211312" cy="5912124"/>
          </a:xfrm>
          <a:prstGeom prst="roundRect">
            <a:avLst>
              <a:gd name="adj" fmla="val 2406"/>
            </a:avLst>
          </a:prstGeom>
        </p:spPr>
      </p:pic>
      <p:sp>
        <p:nvSpPr>
          <p:cNvPr id="3" name="Rounded Rectangle 2"/>
          <p:cNvSpPr/>
          <p:nvPr/>
        </p:nvSpPr>
        <p:spPr>
          <a:xfrm>
            <a:off x="2294132" y="576463"/>
            <a:ext cx="7603067" cy="856155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Respect and Tolerance at </a:t>
            </a:r>
            <a:r>
              <a:rPr lang="en-GB" sz="36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Northstead</a:t>
            </a:r>
            <a:endParaRPr lang="en-GB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16" y="2537707"/>
            <a:ext cx="3010892" cy="373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78" y="2611422"/>
            <a:ext cx="2888521" cy="36570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429080" y="1698294"/>
            <a:ext cx="5333166" cy="211428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At </a:t>
            </a:r>
            <a:r>
              <a:rPr lang="en-GB" dirty="0" err="1">
                <a:solidFill>
                  <a:sysClr val="windowText" lastClr="000000"/>
                </a:solidFill>
              </a:rPr>
              <a:t>Northstead</a:t>
            </a:r>
            <a:r>
              <a:rPr lang="en-GB" dirty="0">
                <a:solidFill>
                  <a:sysClr val="windowText" lastClr="000000"/>
                </a:solidFill>
              </a:rPr>
              <a:t> we promote mutual respect and tolerance through sharing a culturally diverse community and having opportunities to experience diversity through our curriculum.</a:t>
            </a:r>
          </a:p>
        </p:txBody>
      </p:sp>
    </p:spTree>
    <p:extLst>
      <p:ext uri="{BB962C8B-B14F-4D97-AF65-F5344CB8AC3E}">
        <p14:creationId xmlns:p14="http://schemas.microsoft.com/office/powerpoint/2010/main" val="4288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FC655E7E-83F9-4240-A655-DB11328FC3FE}"/>
              </a:ext>
            </a:extLst>
          </p:cNvPr>
          <p:cNvSpPr/>
          <p:nvPr/>
        </p:nvSpPr>
        <p:spPr>
          <a:xfrm>
            <a:off x="1586466" y="536707"/>
            <a:ext cx="7603067" cy="2039516"/>
          </a:xfrm>
          <a:prstGeom prst="roundRect">
            <a:avLst>
              <a:gd name="adj" fmla="val 3811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The British Values, and our CORE  values, help to make us the best we can be?</a:t>
            </a:r>
          </a:p>
        </p:txBody>
      </p:sp>
    </p:spTree>
    <p:extLst>
      <p:ext uri="{BB962C8B-B14F-4D97-AF65-F5344CB8AC3E}">
        <p14:creationId xmlns:p14="http://schemas.microsoft.com/office/powerpoint/2010/main" val="2368893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9E2ADAB2A2E44C960EFDD0F4DEDF01" ma:contentTypeVersion="14" ma:contentTypeDescription="Create a new document." ma:contentTypeScope="" ma:versionID="d1ccbaa17c3fb0d0f90e95e4fd49e337">
  <xsd:schema xmlns:xsd="http://www.w3.org/2001/XMLSchema" xmlns:xs="http://www.w3.org/2001/XMLSchema" xmlns:p="http://schemas.microsoft.com/office/2006/metadata/properties" xmlns:ns2="604d7179-7863-4b57-9150-ad462d3ffdf9" xmlns:ns3="839a1a08-e0b0-4d11-8fbc-5b27e6a8519c" targetNamespace="http://schemas.microsoft.com/office/2006/metadata/properties" ma:root="true" ma:fieldsID="c3217ebca4de816c9c940c6a24906346" ns2:_="" ns3:_="">
    <xsd:import namespace="604d7179-7863-4b57-9150-ad462d3ffdf9"/>
    <xsd:import namespace="839a1a08-e0b0-4d11-8fbc-5b27e6a851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d7179-7863-4b57-9150-ad462d3ff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d3a1431-db83-4adc-96aa-e6b8f9b74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1a08-e0b0-4d11-8fbc-5b27e6a851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836cd29-eb33-4ffd-9662-e3226ac02f72}" ma:internalName="TaxCatchAll" ma:showField="CatchAllData" ma:web="839a1a08-e0b0-4d11-8fbc-5b27e6a851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4d7179-7863-4b57-9150-ad462d3ffdf9">
      <Terms xmlns="http://schemas.microsoft.com/office/infopath/2007/PartnerControls"/>
    </lcf76f155ced4ddcb4097134ff3c332f>
    <TaxCatchAll xmlns="839a1a08-e0b0-4d11-8fbc-5b27e6a8519c" xsi:nil="true"/>
  </documentManagement>
</p:properties>
</file>

<file path=customXml/itemProps1.xml><?xml version="1.0" encoding="utf-8"?>
<ds:datastoreItem xmlns:ds="http://schemas.openxmlformats.org/officeDocument/2006/customXml" ds:itemID="{0E47B81B-EC8F-4436-81DA-5F711F4A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6F1D2-9DD8-4A49-B522-521CDEA4C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4d7179-7863-4b57-9150-ad462d3ffdf9"/>
    <ds:schemaRef ds:uri="839a1a08-e0b0-4d11-8fbc-5b27e6a851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49A3D7-71D8-4617-8C17-8B003C158EBA}">
  <ds:schemaRefs>
    <ds:schemaRef ds:uri="http://schemas.microsoft.com/office/2006/metadata/properties"/>
    <ds:schemaRef ds:uri="http://schemas.microsoft.com/office/infopath/2007/PartnerControls"/>
    <ds:schemaRef ds:uri="604d7179-7863-4b57-9150-ad462d3ffdf9"/>
    <ds:schemaRef ds:uri="839a1a08-e0b0-4d11-8fbc-5b27e6a8519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522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Valancius</dc:creator>
  <cp:lastModifiedBy>Samantha Wilson</cp:lastModifiedBy>
  <cp:revision>12</cp:revision>
  <dcterms:created xsi:type="dcterms:W3CDTF">2024-01-08T13:36:55Z</dcterms:created>
  <dcterms:modified xsi:type="dcterms:W3CDTF">2024-01-19T09:24:36Z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0x010100BF9E2ADAB2A2E44C960EFDD0F4DEDF01</vt:lpwstr>
  </property>
  <property fmtid="{D5CDD505-2E9C-101B-9397-08002B2CF9AE}" pid="3" name="MediaServiceImageTags">
    <vt:lpwstr/>
  </property>
</Properties>
</file>